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9" r:id="rId3"/>
    <p:sldId id="260" r:id="rId4"/>
    <p:sldId id="257" r:id="rId5"/>
    <p:sldId id="258" r:id="rId6"/>
  </p:sldIdLst>
  <p:sldSz cx="12192000" cy="6858000"/>
  <p:notesSz cx="7099300" cy="102346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A00"/>
    <a:srgbClr val="144998"/>
    <a:srgbClr val="144C99"/>
    <a:srgbClr val="1E4C99"/>
    <a:srgbClr val="FF4747"/>
    <a:srgbClr val="FF3737"/>
    <a:srgbClr val="FF7C7C"/>
    <a:srgbClr val="86BB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ittlere Formatvorlage 3 - Akz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125" autoAdjust="0"/>
  </p:normalViewPr>
  <p:slideViewPr>
    <p:cSldViewPr snapToGrid="0">
      <p:cViewPr>
        <p:scale>
          <a:sx n="100" d="100"/>
          <a:sy n="100" d="100"/>
        </p:scale>
        <p:origin x="936" y="438"/>
      </p:cViewPr>
      <p:guideLst/>
    </p:cSldViewPr>
  </p:slideViewPr>
  <p:outlineViewPr>
    <p:cViewPr>
      <p:scale>
        <a:sx n="75" d="100"/>
        <a:sy n="75" d="100"/>
      </p:scale>
      <p:origin x="0" y="-1488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3" cy="513508"/>
          </a:xfrm>
          <a:prstGeom prst="rect">
            <a:avLst/>
          </a:prstGeom>
        </p:spPr>
        <p:txBody>
          <a:bodyPr vert="horz" lIns="95500" tIns="47750" rIns="95500" bIns="47750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294" y="1"/>
            <a:ext cx="3076363" cy="513508"/>
          </a:xfrm>
          <a:prstGeom prst="rect">
            <a:avLst/>
          </a:prstGeom>
        </p:spPr>
        <p:txBody>
          <a:bodyPr vert="horz" lIns="95500" tIns="47750" rIns="95500" bIns="47750" rtlCol="0"/>
          <a:lstStyle>
            <a:lvl1pPr algn="r">
              <a:defRPr sz="1300"/>
            </a:lvl1pPr>
          </a:lstStyle>
          <a:p>
            <a:fld id="{AAEFDB7C-41AB-4842-8508-D762B6846F5D}" type="datetimeFigureOut">
              <a:rPr lang="de-DE" smtClean="0"/>
              <a:t>14.02.2020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721108"/>
            <a:ext cx="3076363" cy="513507"/>
          </a:xfrm>
          <a:prstGeom prst="rect">
            <a:avLst/>
          </a:prstGeom>
        </p:spPr>
        <p:txBody>
          <a:bodyPr vert="horz" lIns="95500" tIns="47750" rIns="95500" bIns="47750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294" y="9721108"/>
            <a:ext cx="3076363" cy="513507"/>
          </a:xfrm>
          <a:prstGeom prst="rect">
            <a:avLst/>
          </a:prstGeom>
        </p:spPr>
        <p:txBody>
          <a:bodyPr vert="horz" lIns="95500" tIns="47750" rIns="95500" bIns="47750" rtlCol="0" anchor="b"/>
          <a:lstStyle>
            <a:lvl1pPr algn="r">
              <a:defRPr sz="1300"/>
            </a:lvl1pPr>
          </a:lstStyle>
          <a:p>
            <a:fld id="{39316D85-B81C-41F7-8853-0CE0F6790CB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5850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3" cy="513508"/>
          </a:xfrm>
          <a:prstGeom prst="rect">
            <a:avLst/>
          </a:prstGeom>
        </p:spPr>
        <p:txBody>
          <a:bodyPr vert="horz" lIns="95500" tIns="47750" rIns="95500" bIns="47750" rtlCol="0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4" y="1"/>
            <a:ext cx="3076363" cy="513508"/>
          </a:xfrm>
          <a:prstGeom prst="rect">
            <a:avLst/>
          </a:prstGeom>
        </p:spPr>
        <p:txBody>
          <a:bodyPr vert="horz" lIns="95500" tIns="47750" rIns="95500" bIns="47750" rtlCol="0"/>
          <a:lstStyle>
            <a:lvl1pPr algn="r">
              <a:defRPr sz="1300"/>
            </a:lvl1pPr>
          </a:lstStyle>
          <a:p>
            <a:fld id="{FA8F02CA-77CB-4E54-B712-21E588799EE8}" type="datetimeFigureOut">
              <a:rPr lang="de-DE" smtClean="0"/>
              <a:t>14.02.2020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77838" y="1277938"/>
            <a:ext cx="6143625" cy="3455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00" tIns="47750" rIns="95500" bIns="4775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80"/>
          </a:xfrm>
          <a:prstGeom prst="rect">
            <a:avLst/>
          </a:prstGeom>
        </p:spPr>
        <p:txBody>
          <a:bodyPr vert="horz" lIns="95500" tIns="47750" rIns="95500" bIns="4775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3076363" cy="513507"/>
          </a:xfrm>
          <a:prstGeom prst="rect">
            <a:avLst/>
          </a:prstGeom>
        </p:spPr>
        <p:txBody>
          <a:bodyPr vert="horz" lIns="95500" tIns="47750" rIns="95500" bIns="47750" rtlCol="0" anchor="b"/>
          <a:lstStyle>
            <a:lvl1pPr algn="l">
              <a:defRPr sz="13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4" y="9721108"/>
            <a:ext cx="3076363" cy="513507"/>
          </a:xfrm>
          <a:prstGeom prst="rect">
            <a:avLst/>
          </a:prstGeom>
        </p:spPr>
        <p:txBody>
          <a:bodyPr vert="horz" lIns="95500" tIns="47750" rIns="95500" bIns="47750" rtlCol="0" anchor="b"/>
          <a:lstStyle>
            <a:lvl1pPr algn="r">
              <a:defRPr sz="1300"/>
            </a:lvl1pPr>
          </a:lstStyle>
          <a:p>
            <a:fld id="{E13F729A-0AF0-4995-B32B-9504BC68960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0794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afik 27">
            <a:extLst>
              <a:ext uri="{FF2B5EF4-FFF2-40B4-BE49-F238E27FC236}">
                <a16:creationId xmlns:a16="http://schemas.microsoft.com/office/drawing/2014/main" id="{F63F097B-B4B9-4132-B4DC-367EDF6B2E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" r="117" b="347"/>
          <a:stretch/>
        </p:blipFill>
        <p:spPr>
          <a:xfrm>
            <a:off x="-18359" y="0"/>
            <a:ext cx="12228719" cy="6858000"/>
          </a:xfrm>
          <a:prstGeom prst="rect">
            <a:avLst/>
          </a:prstGeom>
        </p:spPr>
      </p:pic>
      <p:pic>
        <p:nvPicPr>
          <p:cNvPr id="15" name="Picture 13"/>
          <p:cNvPicPr>
            <a:picLocks noChangeAspect="1" noChangeArrowheads="1"/>
          </p:cNvPicPr>
          <p:nvPr userDrawn="1"/>
        </p:nvPicPr>
        <p:blipFill>
          <a:blip r:embed="rId3"/>
          <a:stretch>
            <a:fillRect/>
          </a:stretch>
        </p:blipFill>
        <p:spPr bwMode="auto">
          <a:xfrm>
            <a:off x="816000" y="986406"/>
            <a:ext cx="1136456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949587" y="985319"/>
            <a:ext cx="1542586" cy="748800"/>
          </a:xfrm>
          <a:prstGeom prst="rect">
            <a:avLst/>
          </a:prstGeom>
        </p:spPr>
      </p:pic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6DAB56BD-5DD9-4C62-A268-A0E0737444A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16000" y="1878150"/>
            <a:ext cx="10560000" cy="1440000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60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2" name="Inhaltsplatzhalter 14">
            <a:extLst>
              <a:ext uri="{FF2B5EF4-FFF2-40B4-BE49-F238E27FC236}">
                <a16:creationId xmlns:a16="http://schemas.microsoft.com/office/drawing/2014/main" id="{A7F4A00D-204B-46D4-8251-CE7BD7F0F0C4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6096000" y="3356250"/>
            <a:ext cx="5280000" cy="2880000"/>
          </a:xfrm>
        </p:spPr>
        <p:txBody>
          <a:bodyPr/>
          <a:lstStyle>
            <a:lvl1pPr marL="342900" indent="-342900"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Bild</a:t>
            </a:r>
          </a:p>
        </p:txBody>
      </p:sp>
      <p:sp>
        <p:nvSpPr>
          <p:cNvPr id="14" name="Textplatzhalter 10">
            <a:extLst>
              <a:ext uri="{FF2B5EF4-FFF2-40B4-BE49-F238E27FC236}">
                <a16:creationId xmlns:a16="http://schemas.microsoft.com/office/drawing/2014/main" id="{8D618210-D8ED-4C27-A945-D4BC9BD43F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6000" y="3356250"/>
            <a:ext cx="4800000" cy="1800000"/>
          </a:xfr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de-DE" dirty="0"/>
              <a:t>Name, Vorname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725E7B58-4CFF-4325-8407-14B418F2E1DA}"/>
              </a:ext>
            </a:extLst>
          </p:cNvPr>
          <p:cNvGrpSpPr/>
          <p:nvPr userDrawn="1"/>
        </p:nvGrpSpPr>
        <p:grpSpPr>
          <a:xfrm>
            <a:off x="4898868" y="730423"/>
            <a:ext cx="6477132" cy="1003696"/>
            <a:chOff x="3036437" y="1271919"/>
            <a:chExt cx="8483563" cy="1003696"/>
          </a:xfrm>
        </p:grpSpPr>
        <p:sp>
          <p:nvSpPr>
            <p:cNvPr id="24" name="Text Box 21">
              <a:extLst>
                <a:ext uri="{FF2B5EF4-FFF2-40B4-BE49-F238E27FC236}">
                  <a16:creationId xmlns:a16="http://schemas.microsoft.com/office/drawing/2014/main" id="{06FC442B-9238-4D7D-AE83-C3F29F1B7AA6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3036437" y="1271919"/>
              <a:ext cx="848356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>
              <a:spAutoFit/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3400" kern="1200" spc="-100" baseline="0" dirty="0">
                  <a:solidFill>
                    <a:srgbClr val="144C99"/>
                  </a:solidFill>
                  <a:latin typeface="Arial Black" panose="020B0A04020102020204" pitchFamily="34" charset="0"/>
                </a:rPr>
                <a:t>11. KOLLOQUIUM</a:t>
              </a:r>
              <a:endParaRPr lang="de-DE" sz="3400" dirty="0">
                <a:solidFill>
                  <a:srgbClr val="144C99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8" name="Text Box 21">
              <a:extLst>
                <a:ext uri="{FF2B5EF4-FFF2-40B4-BE49-F238E27FC236}">
                  <a16:creationId xmlns:a16="http://schemas.microsoft.com/office/drawing/2014/main" id="{38A1544B-2284-4D21-8E49-6E2516222AB0}"/>
                </a:ext>
              </a:extLst>
            </p:cNvPr>
            <p:cNvSpPr txBox="1">
              <a:spLocks noChangeArrowheads="1"/>
            </p:cNvSpPr>
            <p:nvPr userDrawn="1"/>
          </p:nvSpPr>
          <p:spPr bwMode="auto">
            <a:xfrm>
              <a:off x="3036437" y="1598507"/>
              <a:ext cx="8483563" cy="677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t" anchorCtr="0">
              <a:spAutoFit/>
            </a:bodyPr>
            <a:lstStyle/>
            <a:p>
              <a:pPr marL="0" marR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4400" u="heavy" spc="-100" baseline="0" dirty="0">
                  <a:solidFill>
                    <a:srgbClr val="144C99"/>
                  </a:solidFill>
                  <a:uFill>
                    <a:solidFill>
                      <a:srgbClr val="B2BFD2"/>
                    </a:solidFill>
                  </a:uFill>
                  <a:latin typeface="Arial Black" panose="020B0A04020102020204" pitchFamily="34" charset="0"/>
                </a:rPr>
                <a:t>MOBILHYDRAULIK</a:t>
              </a:r>
              <a:endParaRPr lang="de-DE" sz="2400" u="heavy" spc="-100" baseline="0" dirty="0">
                <a:solidFill>
                  <a:srgbClr val="144C99"/>
                </a:solidFill>
                <a:uFill>
                  <a:solidFill>
                    <a:srgbClr val="B2BFD2"/>
                  </a:solidFill>
                </a:uFill>
                <a:latin typeface="Arial Black" panose="020B0A04020102020204" pitchFamily="34" charset="0"/>
              </a:endParaRPr>
            </a:p>
          </p:txBody>
        </p:sp>
      </p:grpSp>
      <p:pic>
        <p:nvPicPr>
          <p:cNvPr id="19" name="Picture 13">
            <a:extLst>
              <a:ext uri="{FF2B5EF4-FFF2-40B4-BE49-F238E27FC236}">
                <a16:creationId xmlns:a16="http://schemas.microsoft.com/office/drawing/2014/main" id="{202D4BBA-2107-4883-8623-85D06E9BBDC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/>
          <a:stretch>
            <a:fillRect/>
          </a:stretch>
        </p:blipFill>
        <p:spPr bwMode="auto">
          <a:xfrm>
            <a:off x="2947773" y="427906"/>
            <a:ext cx="1544400" cy="38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3">
            <a:extLst>
              <a:ext uri="{FF2B5EF4-FFF2-40B4-BE49-F238E27FC236}">
                <a16:creationId xmlns:a16="http://schemas.microsoft.com/office/drawing/2014/main" id="{211D3DBF-5C16-46DF-9E7E-49CEF50A52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/>
          <a:stretch>
            <a:fillRect/>
          </a:stretch>
        </p:blipFill>
        <p:spPr bwMode="auto">
          <a:xfrm>
            <a:off x="816000" y="427906"/>
            <a:ext cx="1137600" cy="430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E4736D52-66EC-4173-BD47-DAACB290D1F7}"/>
              </a:ext>
            </a:extLst>
          </p:cNvPr>
          <p:cNvSpPr txBox="1"/>
          <p:nvPr userDrawn="1"/>
        </p:nvSpPr>
        <p:spPr>
          <a:xfrm>
            <a:off x="1516757" y="1400965"/>
            <a:ext cx="14287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Fluidtechnik</a:t>
            </a:r>
          </a:p>
        </p:txBody>
      </p:sp>
      <p:pic>
        <p:nvPicPr>
          <p:cNvPr id="27" name="Grafik 26">
            <a:extLst>
              <a:ext uri="{FF2B5EF4-FFF2-40B4-BE49-F238E27FC236}">
                <a16:creationId xmlns:a16="http://schemas.microsoft.com/office/drawing/2014/main" id="{5CDBAC97-107B-479F-B4E5-325DAB4EA09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394416" y="6373222"/>
            <a:ext cx="2267224" cy="468000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3724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2C87942-EC3B-41F9-B423-824D3C3745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100000"/>
              <a:defRPr/>
            </a:lvl1pPr>
            <a:lvl2pPr>
              <a:buSzPct val="100000"/>
              <a:defRPr/>
            </a:lvl2pPr>
            <a:lvl3pPr>
              <a:buSzPct val="100000"/>
              <a:defRPr/>
            </a:lvl3pPr>
            <a:lvl4pPr>
              <a:buSzPct val="100000"/>
              <a:defRPr/>
            </a:lvl4pPr>
            <a:lvl5pPr>
              <a:buSzPct val="100000"/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310DCC3F-103C-4B93-A0D6-7E21BBA1F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34773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9C76C89-8E8C-4A66-8B31-797AD51435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4664" y="1266825"/>
            <a:ext cx="5495136" cy="4829175"/>
          </a:xfrm>
        </p:spPr>
        <p:txBody>
          <a:bodyPr/>
          <a:lstStyle>
            <a:lvl1pPr>
              <a:buSzPct val="100000"/>
              <a:defRPr/>
            </a:lvl1pPr>
            <a:lvl2pPr>
              <a:buSzPct val="100000"/>
              <a:defRPr/>
            </a:lvl2pPr>
            <a:lvl3pPr>
              <a:buSzPct val="100000"/>
              <a:defRPr/>
            </a:lvl3pPr>
            <a:lvl4pPr>
              <a:buSzPct val="100000"/>
              <a:defRPr/>
            </a:lvl4pPr>
            <a:lvl5pPr>
              <a:buSzPct val="100000"/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A0CBC72-16DA-4743-A938-06A0A3121E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66825"/>
            <a:ext cx="5495136" cy="4829175"/>
          </a:xfrm>
        </p:spPr>
        <p:txBody>
          <a:bodyPr/>
          <a:lstStyle>
            <a:lvl1pPr>
              <a:buSzPct val="100000"/>
              <a:defRPr/>
            </a:lvl1pPr>
            <a:lvl2pPr>
              <a:buSzPct val="100000"/>
              <a:defRPr/>
            </a:lvl2pPr>
            <a:lvl3pPr>
              <a:buSzPct val="100000"/>
              <a:defRPr/>
            </a:lvl3pPr>
            <a:lvl4pPr>
              <a:buSzPct val="100000"/>
              <a:defRPr/>
            </a:lvl4pPr>
            <a:lvl5pPr>
              <a:buSzPct val="100000"/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FD3310B5-C9A9-4511-8B56-D681D9DD4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69757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06C1A6E-EDD8-422C-9528-06F9CBF8D5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4664" y="1250546"/>
            <a:ext cx="547291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07BC53E-907B-434C-B849-6EB9897B4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4664" y="2152650"/>
            <a:ext cx="5472911" cy="4037013"/>
          </a:xfrm>
        </p:spPr>
        <p:txBody>
          <a:bodyPr/>
          <a:lstStyle>
            <a:lvl1pPr>
              <a:buSzPct val="100000"/>
              <a:defRPr/>
            </a:lvl1pPr>
            <a:lvl2pPr>
              <a:buSzPct val="100000"/>
              <a:defRPr/>
            </a:lvl2pPr>
            <a:lvl3pPr>
              <a:buSzPct val="100000"/>
              <a:defRPr/>
            </a:lvl3pPr>
            <a:lvl4pPr>
              <a:buSzPct val="100000"/>
              <a:defRPr/>
            </a:lvl4pPr>
            <a:lvl5pPr>
              <a:buSzPct val="100000"/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D479D9E-3156-4950-B7AC-7F88AF3331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50546"/>
            <a:ext cx="5495136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0FEC748-198E-476C-A61F-8533DBE17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152650"/>
            <a:ext cx="5495136" cy="4037013"/>
          </a:xfrm>
        </p:spPr>
        <p:txBody>
          <a:bodyPr/>
          <a:lstStyle>
            <a:lvl1pPr>
              <a:buSzPct val="100000"/>
              <a:defRPr/>
            </a:lvl1pPr>
            <a:lvl2pPr>
              <a:buSzPct val="100000"/>
              <a:defRPr/>
            </a:lvl2pPr>
            <a:lvl3pPr>
              <a:buSzPct val="100000"/>
              <a:defRPr/>
            </a:lvl3pPr>
            <a:lvl4pPr>
              <a:buSzPct val="100000"/>
              <a:defRPr/>
            </a:lvl4pPr>
            <a:lvl5pPr>
              <a:buSzPct val="100000"/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2D40177E-9461-42D3-9E30-D052241E1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68047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224A74-2B50-4671-B7C8-F6B84532D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258887"/>
            <a:ext cx="6484148" cy="4846638"/>
          </a:xfrm>
        </p:spPr>
        <p:txBody>
          <a:bodyPr/>
          <a:lstStyle>
            <a:lvl1pPr>
              <a:buSzPct val="100000"/>
              <a:defRPr sz="3200"/>
            </a:lvl1pPr>
            <a:lvl2pPr>
              <a:buSzPct val="100000"/>
              <a:defRPr sz="2800"/>
            </a:lvl2pPr>
            <a:lvl3pPr>
              <a:buSzPct val="100000"/>
              <a:defRPr sz="2400"/>
            </a:lvl3pPr>
            <a:lvl4pPr>
              <a:buSzPct val="100000"/>
              <a:defRPr sz="2000"/>
            </a:lvl4pPr>
            <a:lvl5pPr>
              <a:buSzPct val="100000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7ABDF8E-853E-40DA-9E40-4DF3ECF080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4664" y="1266825"/>
            <a:ext cx="4247361" cy="48466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B888C8B-341F-4822-B01D-FD027D98B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4118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10205672-BBD0-400D-9FD6-F14C559D2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41787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36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7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36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1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7" name="Textplatzhalt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24729" y="1378987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8" name="Textfeld 77"/>
          <p:cNvSpPr txBox="1"/>
          <p:nvPr userDrawn="1"/>
        </p:nvSpPr>
        <p:spPr>
          <a:xfrm>
            <a:off x="524664" y="632926"/>
            <a:ext cx="7920000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de-DE" sz="2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212421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99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99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36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7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36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1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6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1424729" y="2001434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7" name="Textplatzhalt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24729" y="1378987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9FDC5483-2427-432F-8692-3E393F35E8F3}"/>
              </a:ext>
            </a:extLst>
          </p:cNvPr>
          <p:cNvSpPr txBox="1"/>
          <p:nvPr userDrawn="1"/>
        </p:nvSpPr>
        <p:spPr>
          <a:xfrm>
            <a:off x="524664" y="632926"/>
            <a:ext cx="7920000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de-DE" sz="2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817155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262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262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3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99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99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36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7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36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1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5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424729" y="2623881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6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1424729" y="2001434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7" name="Textplatzhalt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24729" y="1378987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420395F5-BDD4-492F-8FED-F3878B295031}"/>
              </a:ext>
            </a:extLst>
          </p:cNvPr>
          <p:cNvSpPr txBox="1"/>
          <p:nvPr userDrawn="1"/>
        </p:nvSpPr>
        <p:spPr>
          <a:xfrm>
            <a:off x="524664" y="632926"/>
            <a:ext cx="7920000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de-DE" sz="2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310445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325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5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325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4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262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262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3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99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99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36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7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36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1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4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424729" y="3246328"/>
            <a:ext cx="10080000" cy="450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5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424729" y="2623881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6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1424729" y="2001434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7" name="Textplatzhalt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24729" y="1378987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2A2FC5-A714-4DCD-B062-A3DDFA5C6886}"/>
              </a:ext>
            </a:extLst>
          </p:cNvPr>
          <p:cNvSpPr txBox="1"/>
          <p:nvPr userDrawn="1"/>
        </p:nvSpPr>
        <p:spPr>
          <a:xfrm>
            <a:off x="524664" y="632926"/>
            <a:ext cx="7920000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de-DE" sz="2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754491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388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5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388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5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325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5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325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4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262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262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3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99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99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36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7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36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1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8" name="Textplatzhalter 9"/>
          <p:cNvSpPr>
            <a:spLocks noGrp="1"/>
          </p:cNvSpPr>
          <p:nvPr>
            <p:ph type="body" sz="quarter" idx="12" hasCustomPrompt="1"/>
          </p:nvPr>
        </p:nvSpPr>
        <p:spPr>
          <a:xfrm>
            <a:off x="1424729" y="3886775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4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424729" y="3246328"/>
            <a:ext cx="10080000" cy="450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5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424729" y="2623881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6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1424729" y="2001434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7" name="Textplatzhalt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24729" y="1378987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9FC56C57-D94A-4C57-844F-BA12D47D75DF}"/>
              </a:ext>
            </a:extLst>
          </p:cNvPr>
          <p:cNvSpPr txBox="1"/>
          <p:nvPr userDrawn="1"/>
        </p:nvSpPr>
        <p:spPr>
          <a:xfrm>
            <a:off x="524664" y="632926"/>
            <a:ext cx="7920000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de-DE" sz="2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058476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451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45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451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5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388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5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388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5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325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5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325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4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262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262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3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99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99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36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7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36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1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1" hasCustomPrompt="1"/>
          </p:nvPr>
        </p:nvSpPr>
        <p:spPr>
          <a:xfrm>
            <a:off x="1424729" y="4525161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48" name="Textplatzhalter 9"/>
          <p:cNvSpPr>
            <a:spLocks noGrp="1"/>
          </p:cNvSpPr>
          <p:nvPr>
            <p:ph type="body" sz="quarter" idx="12" hasCustomPrompt="1"/>
          </p:nvPr>
        </p:nvSpPr>
        <p:spPr>
          <a:xfrm>
            <a:off x="1424729" y="3886775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4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424729" y="3246328"/>
            <a:ext cx="10080000" cy="450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5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424729" y="2623881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6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1424729" y="2001434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7" name="Textplatzhalt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24729" y="1378987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0449C8C7-BAB3-4605-80F5-13DDC7011D90}"/>
              </a:ext>
            </a:extLst>
          </p:cNvPr>
          <p:cNvSpPr txBox="1"/>
          <p:nvPr userDrawn="1"/>
        </p:nvSpPr>
        <p:spPr>
          <a:xfrm>
            <a:off x="524664" y="632926"/>
            <a:ext cx="7920000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de-DE" sz="2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386178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514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30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514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7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6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451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45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451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5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388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5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388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5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325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5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325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4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262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262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3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7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99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66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99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2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2" name="Textfeld">
            <a:extLst>
              <a:ext uri="{FF2B5EF4-FFF2-40B4-BE49-F238E27FC236}">
                <a16:creationId xmlns:a16="http://schemas.microsoft.com/office/drawing/2014/main" id="{3786356A-80BA-4424-9396-A5F5FFCD283D}"/>
              </a:ext>
            </a:extLst>
          </p:cNvPr>
          <p:cNvSpPr/>
          <p:nvPr userDrawn="1"/>
        </p:nvSpPr>
        <p:spPr>
          <a:xfrm>
            <a:off x="480000" y="1360500"/>
            <a:ext cx="11040000" cy="450000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lIns="720000" rtlCol="0" anchor="ctr"/>
          <a:lstStyle/>
          <a:p>
            <a:pPr algn="l"/>
            <a:endParaRPr lang="de-DE" sz="2200" noProof="0" dirty="0">
              <a:solidFill>
                <a:schemeClr val="tx2"/>
              </a:solidFill>
            </a:endParaRPr>
          </a:p>
        </p:txBody>
      </p:sp>
      <p:sp>
        <p:nvSpPr>
          <p:cNvPr id="71" name="Indexfeld">
            <a:extLst>
              <a:ext uri="{FF2B5EF4-FFF2-40B4-BE49-F238E27FC236}">
                <a16:creationId xmlns:a16="http://schemas.microsoft.com/office/drawing/2014/main" id="{164A248D-CC4C-4793-97C4-3E28682B94D6}"/>
              </a:ext>
            </a:extLst>
          </p:cNvPr>
          <p:cNvSpPr/>
          <p:nvPr userDrawn="1"/>
        </p:nvSpPr>
        <p:spPr>
          <a:xfrm>
            <a:off x="480000" y="1360500"/>
            <a:ext cx="702187" cy="45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 anchor="ctr"/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1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Textplatzhalter 3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424729" y="5131668"/>
            <a:ext cx="10080000" cy="450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1" hasCustomPrompt="1"/>
          </p:nvPr>
        </p:nvSpPr>
        <p:spPr>
          <a:xfrm>
            <a:off x="1424729" y="4525161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48" name="Textplatzhalter 9"/>
          <p:cNvSpPr>
            <a:spLocks noGrp="1"/>
          </p:cNvSpPr>
          <p:nvPr>
            <p:ph type="body" sz="quarter" idx="12" hasCustomPrompt="1"/>
          </p:nvPr>
        </p:nvSpPr>
        <p:spPr>
          <a:xfrm>
            <a:off x="1424729" y="3886775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4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424729" y="3246328"/>
            <a:ext cx="10080000" cy="450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5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424729" y="2623881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6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1424729" y="2001434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77" name="Textplatzhalt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24729" y="1378987"/>
            <a:ext cx="10080000" cy="432000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Titel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74F6EABF-8E86-4CD9-8389-D4B4084D2B5A}"/>
              </a:ext>
            </a:extLst>
          </p:cNvPr>
          <p:cNvSpPr txBox="1"/>
          <p:nvPr userDrawn="1"/>
        </p:nvSpPr>
        <p:spPr>
          <a:xfrm>
            <a:off x="524664" y="632926"/>
            <a:ext cx="7920000" cy="430887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de-DE" sz="2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4841393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F5AA4C0B-F559-477B-AF4E-42E97EDB1752}"/>
              </a:ext>
            </a:extLst>
          </p:cNvPr>
          <p:cNvSpPr txBox="1"/>
          <p:nvPr userDrawn="1"/>
        </p:nvSpPr>
        <p:spPr>
          <a:xfrm>
            <a:off x="480000" y="1800001"/>
            <a:ext cx="1128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de-DE" sz="3600" b="1" dirty="0">
                <a:solidFill>
                  <a:srgbClr val="144998"/>
                </a:solidFill>
              </a:rPr>
              <a:t>Vielen Dank für Ihre Aufmerksamkeit!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id="{833C3DE7-318B-4427-8588-2C90DAB43F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0000" y="3240000"/>
            <a:ext cx="4080000" cy="1800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noProof="0" dirty="0"/>
              <a:t>Ihre Kontaktdaten</a:t>
            </a:r>
          </a:p>
          <a:p>
            <a:pPr lvl="0"/>
            <a:endParaRPr lang="de-DE" noProof="0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5A609135-968F-4EB8-B4B0-FC26A6F23264}"/>
              </a:ext>
            </a:extLst>
          </p:cNvPr>
          <p:cNvSpPr txBox="1"/>
          <p:nvPr userDrawn="1"/>
        </p:nvSpPr>
        <p:spPr>
          <a:xfrm>
            <a:off x="480000" y="2829169"/>
            <a:ext cx="240000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de-DE" sz="2400" kern="1200" noProof="0" dirty="0">
                <a:solidFill>
                  <a:srgbClr val="F08A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Kontakt:</a:t>
            </a:r>
            <a:endParaRPr lang="de-DE" noProof="0" dirty="0">
              <a:solidFill>
                <a:srgbClr val="F08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031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F5AA4C0B-F559-477B-AF4E-42E97EDB1752}"/>
              </a:ext>
            </a:extLst>
          </p:cNvPr>
          <p:cNvSpPr txBox="1"/>
          <p:nvPr userDrawn="1"/>
        </p:nvSpPr>
        <p:spPr>
          <a:xfrm>
            <a:off x="480000" y="1800001"/>
            <a:ext cx="1128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600" b="1" noProof="0" dirty="0">
                <a:solidFill>
                  <a:srgbClr val="144998"/>
                </a:solidFill>
              </a:rPr>
              <a:t>Thank you for the attention!</a:t>
            </a:r>
          </a:p>
        </p:txBody>
      </p:sp>
      <p:sp>
        <p:nvSpPr>
          <p:cNvPr id="4" name="Textplatzhalter 2">
            <a:extLst>
              <a:ext uri="{FF2B5EF4-FFF2-40B4-BE49-F238E27FC236}">
                <a16:creationId xmlns:a16="http://schemas.microsoft.com/office/drawing/2014/main" id="{833C3DE7-318B-4427-8588-2C90DAB43FF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0000" y="3240000"/>
            <a:ext cx="4080000" cy="1800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 dirty="0"/>
              <a:t>Your Contact Information</a:t>
            </a:r>
          </a:p>
          <a:p>
            <a:pPr lvl="0"/>
            <a:endParaRPr lang="en-US" noProof="0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5A609135-968F-4EB8-B4B0-FC26A6F23264}"/>
              </a:ext>
            </a:extLst>
          </p:cNvPr>
          <p:cNvSpPr txBox="1"/>
          <p:nvPr userDrawn="1"/>
        </p:nvSpPr>
        <p:spPr>
          <a:xfrm>
            <a:off x="480000" y="2829169"/>
            <a:ext cx="240000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kern="1200" noProof="0" dirty="0">
                <a:solidFill>
                  <a:srgbClr val="F08A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Contact:</a:t>
            </a:r>
            <a:endParaRPr lang="en-US" noProof="0" dirty="0">
              <a:solidFill>
                <a:srgbClr val="F08A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05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012DC181-BA24-4FA1-BFE8-7E9B8672170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/>
          <a:srcRect l="-1" r="117" b="347"/>
          <a:stretch/>
        </p:blipFill>
        <p:spPr>
          <a:xfrm>
            <a:off x="-18359" y="0"/>
            <a:ext cx="12228719" cy="6858000"/>
          </a:xfrm>
          <a:prstGeom prst="rect">
            <a:avLst/>
          </a:prstGeom>
        </p:spPr>
      </p:pic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EB8BAE8-97B4-4801-B1D8-A8524D747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664" y="435984"/>
            <a:ext cx="9000000" cy="627829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3E77A8F-6878-4E61-BC0E-2E4E240C9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4664" y="1269206"/>
            <a:ext cx="11142672" cy="485024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6" name="Fußzeilenplatzhalter 4">
            <a:extLst>
              <a:ext uri="{FF2B5EF4-FFF2-40B4-BE49-F238E27FC236}">
                <a16:creationId xmlns:a16="http://schemas.microsoft.com/office/drawing/2014/main" id="{93D1C25E-2C0F-4541-AA98-2C41C9CFAF34}"/>
              </a:ext>
            </a:extLst>
          </p:cNvPr>
          <p:cNvSpPr txBox="1">
            <a:spLocks/>
          </p:cNvSpPr>
          <p:nvPr userDrawn="1"/>
        </p:nvSpPr>
        <p:spPr>
          <a:xfrm>
            <a:off x="7539488" y="6452596"/>
            <a:ext cx="4127848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endParaRPr lang="de-DE" altLang="de-DE" sz="1200" dirty="0"/>
          </a:p>
        </p:txBody>
      </p:sp>
      <p:pic>
        <p:nvPicPr>
          <p:cNvPr id="17" name="Grafik 16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9394416" y="6373222"/>
            <a:ext cx="2267224" cy="468000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CEAC3598-5008-4EFD-84E9-D7707829623D}"/>
              </a:ext>
            </a:extLst>
          </p:cNvPr>
          <p:cNvSpPr txBox="1">
            <a:spLocks/>
          </p:cNvSpPr>
          <p:nvPr userDrawn="1"/>
        </p:nvSpPr>
        <p:spPr>
          <a:xfrm>
            <a:off x="11699568" y="6408000"/>
            <a:ext cx="424831" cy="365125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fld id="{9905B324-28D5-447C-B379-A1A2373109F7}" type="slidenum">
              <a:rPr lang="de-DE" sz="1200" b="1" smtClean="0">
                <a:solidFill>
                  <a:schemeClr val="bg1"/>
                </a:solidFill>
              </a:rPr>
              <a:t>‹Nr.›</a:t>
            </a:fld>
            <a:endParaRPr lang="de-DE" sz="1200" b="1" dirty="0">
              <a:solidFill>
                <a:schemeClr val="bg1"/>
              </a:solidFill>
            </a:endParaRP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CEB83DB3-8FE1-4FD3-8931-EA4A078C49A1}"/>
              </a:ext>
            </a:extLst>
          </p:cNvPr>
          <p:cNvSpPr/>
          <p:nvPr userDrawn="1"/>
        </p:nvSpPr>
        <p:spPr>
          <a:xfrm>
            <a:off x="9702672" y="322478"/>
            <a:ext cx="1958968" cy="854840"/>
          </a:xfrm>
          <a:prstGeom prst="rect">
            <a:avLst/>
          </a:prstGeom>
          <a:noFill/>
          <a:ln w="19050">
            <a:solidFill>
              <a:srgbClr val="89898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noProof="0" dirty="0">
                <a:solidFill>
                  <a:srgbClr val="898989"/>
                </a:solidFill>
              </a:rPr>
              <a:t>Dieses Feld durch Logo ersetzen</a:t>
            </a:r>
          </a:p>
        </p:txBody>
      </p:sp>
      <p:sp>
        <p:nvSpPr>
          <p:cNvPr id="11" name="Text Box 12">
            <a:extLst>
              <a:ext uri="{FF2B5EF4-FFF2-40B4-BE49-F238E27FC236}">
                <a16:creationId xmlns:a16="http://schemas.microsoft.com/office/drawing/2014/main" id="{26F55DC7-70E0-48DB-A300-D8974DA5564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60000" y="6408000"/>
            <a:ext cx="2351624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t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ts val="0"/>
              </a:spcBef>
              <a:defRPr/>
            </a:pPr>
            <a:r>
              <a:rPr lang="de-DE" sz="1200" noProof="0" dirty="0">
                <a:solidFill>
                  <a:schemeClr val="bg1"/>
                </a:solidFill>
              </a:rPr>
              <a:t>10.</a:t>
            </a:r>
            <a:r>
              <a:rPr lang="de-DE" sz="1200" baseline="0" noProof="0" dirty="0">
                <a:solidFill>
                  <a:schemeClr val="bg1"/>
                </a:solidFill>
              </a:rPr>
              <a:t>-</a:t>
            </a:r>
            <a:r>
              <a:rPr lang="de-DE" sz="1200" noProof="0" dirty="0">
                <a:solidFill>
                  <a:schemeClr val="bg1"/>
                </a:solidFill>
              </a:rPr>
              <a:t>11. September 2020</a:t>
            </a:r>
            <a:br>
              <a:rPr lang="de-DE" sz="1200" noProof="0" dirty="0">
                <a:solidFill>
                  <a:schemeClr val="bg1"/>
                </a:solidFill>
              </a:rPr>
            </a:br>
            <a:r>
              <a:rPr lang="de-DE" sz="1200" noProof="0" dirty="0">
                <a:solidFill>
                  <a:schemeClr val="bg1"/>
                </a:solidFill>
              </a:rPr>
              <a:t>Karlsruhe</a:t>
            </a:r>
            <a:endParaRPr lang="de-DE" sz="1200" b="0" noProof="0" dirty="0">
              <a:solidFill>
                <a:schemeClr val="bg1"/>
              </a:solidFill>
            </a:endParaRPr>
          </a:p>
        </p:txBody>
      </p:sp>
      <p:sp>
        <p:nvSpPr>
          <p:cNvPr id="12" name="Text Box 12">
            <a:extLst>
              <a:ext uri="{FF2B5EF4-FFF2-40B4-BE49-F238E27FC236}">
                <a16:creationId xmlns:a16="http://schemas.microsoft.com/office/drawing/2014/main" id="{AD54C863-A530-451A-AB3B-3F4412F926F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396000" y="6408000"/>
            <a:ext cx="540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ts val="0"/>
              </a:spcBef>
              <a:defRPr/>
            </a:pPr>
            <a:r>
              <a:rPr lang="de-DE" sz="1200" noProof="0" dirty="0">
                <a:solidFill>
                  <a:schemeClr val="bg1"/>
                </a:solidFill>
              </a:rPr>
              <a:t>Name, Vorname / Name,</a:t>
            </a:r>
            <a:r>
              <a:rPr lang="de-DE" sz="1200" baseline="0" noProof="0" dirty="0">
                <a:solidFill>
                  <a:schemeClr val="bg1"/>
                </a:solidFill>
              </a:rPr>
              <a:t> First Name</a:t>
            </a:r>
            <a:br>
              <a:rPr lang="de-DE" sz="1200" noProof="0" dirty="0">
                <a:solidFill>
                  <a:schemeClr val="bg1"/>
                </a:solidFill>
              </a:rPr>
            </a:br>
            <a:r>
              <a:rPr lang="de-DE" sz="1200" noProof="0" dirty="0">
                <a:solidFill>
                  <a:schemeClr val="bg1"/>
                </a:solidFill>
              </a:rPr>
              <a:t>Titel / </a:t>
            </a:r>
            <a:r>
              <a:rPr lang="de-DE" sz="1200" i="1" noProof="0" dirty="0">
                <a:solidFill>
                  <a:schemeClr val="bg1"/>
                </a:solidFill>
              </a:rPr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746060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6" r:id="rId5"/>
    <p:sldLayoutId id="2147483655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70" r:id="rId1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1950" indent="-361950" algn="l" defTabSz="914400" rtl="0" eaLnBrk="1" latinLnBrk="0" hangingPunct="1">
        <a:lnSpc>
          <a:spcPct val="90000"/>
        </a:lnSpc>
        <a:spcBef>
          <a:spcPts val="600"/>
        </a:spcBef>
        <a:buSzPct val="88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809625" indent="-361950" algn="l" defTabSz="914400" rtl="0" eaLnBrk="1" latinLnBrk="0" hangingPunct="1">
        <a:lnSpc>
          <a:spcPct val="90000"/>
        </a:lnSpc>
        <a:spcBef>
          <a:spcPts val="600"/>
        </a:spcBef>
        <a:buSzPct val="88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361950" algn="l" defTabSz="914400" rtl="0" eaLnBrk="1" latinLnBrk="0" hangingPunct="1">
        <a:lnSpc>
          <a:spcPct val="90000"/>
        </a:lnSpc>
        <a:spcBef>
          <a:spcPts val="600"/>
        </a:spcBef>
        <a:buSzPct val="88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704975" indent="-361950" algn="l" defTabSz="914400" rtl="0" eaLnBrk="1" latinLnBrk="0" hangingPunct="1">
        <a:lnSpc>
          <a:spcPct val="90000"/>
        </a:lnSpc>
        <a:spcBef>
          <a:spcPts val="600"/>
        </a:spcBef>
        <a:buSzPct val="88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152650" indent="-361950" algn="l" defTabSz="914400" rtl="0" eaLnBrk="1" latinLnBrk="0" hangingPunct="1">
        <a:lnSpc>
          <a:spcPct val="90000"/>
        </a:lnSpc>
        <a:spcBef>
          <a:spcPts val="600"/>
        </a:spcBef>
        <a:buSzPct val="88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618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BCE1DE0D-AE1B-48CF-B923-A3FB2C868F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6ECD9FE2-F229-4861-8B44-535EFD3DB971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5686B47B-76EE-4F28-AC47-060AFF27023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0739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haltsplatzhalter 10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de-DE" dirty="0"/>
              <a:t>Sprache: Deutsch / Englisch</a:t>
            </a:r>
          </a:p>
          <a:p>
            <a:r>
              <a:rPr lang="de-DE" dirty="0"/>
              <a:t>Schrift: Arial</a:t>
            </a:r>
          </a:p>
          <a:p>
            <a:r>
              <a:rPr lang="de-DE" dirty="0"/>
              <a:t>Schriftgröße Kopfzeile: 24 </a:t>
            </a:r>
            <a:r>
              <a:rPr lang="de-DE" dirty="0" err="1"/>
              <a:t>pt</a:t>
            </a:r>
            <a:r>
              <a:rPr lang="de-DE" dirty="0"/>
              <a:t>, Fett</a:t>
            </a:r>
          </a:p>
          <a:p>
            <a:r>
              <a:rPr lang="de-DE" dirty="0"/>
              <a:t>Schriftgröße Inhalt: min. 16 </a:t>
            </a:r>
            <a:r>
              <a:rPr lang="de-DE" dirty="0" err="1"/>
              <a:t>pt</a:t>
            </a:r>
            <a:endParaRPr lang="de-DE" dirty="0"/>
          </a:p>
          <a:p>
            <a:endParaRPr lang="de-DE" dirty="0"/>
          </a:p>
          <a:p>
            <a:r>
              <a:rPr lang="de-DE" dirty="0"/>
              <a:t>Empfohlene max. Anzahl Folien: 15</a:t>
            </a:r>
          </a:p>
          <a:p>
            <a:r>
              <a:rPr lang="de-DE" dirty="0"/>
              <a:t>Laufzeit: 20 min. (+ 10 min. Diskussion)</a:t>
            </a:r>
          </a:p>
          <a:p>
            <a:endParaRPr lang="de-DE" dirty="0"/>
          </a:p>
          <a:p>
            <a:r>
              <a:rPr lang="de-DE" dirty="0"/>
              <a:t>Bitte nutzen Sie die „</a:t>
            </a:r>
            <a:r>
              <a:rPr lang="de-DE" dirty="0" err="1"/>
              <a:t>X_Inhalt</a:t>
            </a:r>
            <a:r>
              <a:rPr lang="de-DE" dirty="0"/>
              <a:t>“ Folienvorlage zur Strukturierung der Präsentation</a:t>
            </a:r>
          </a:p>
          <a:p>
            <a:r>
              <a:rPr lang="de-DE" dirty="0"/>
              <a:t>Bitte nutzen Sie die Funktion „Folienmaster“ (unter „Ansicht“) um Ihre Daten und das Logo einzufügen (nur auf oberster Folie anpassen)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Hinweise und Bedingungen</a:t>
            </a:r>
          </a:p>
        </p:txBody>
      </p:sp>
    </p:spTree>
    <p:extLst>
      <p:ext uri="{BB962C8B-B14F-4D97-AF65-F5344CB8AC3E}">
        <p14:creationId xmlns:p14="http://schemas.microsoft.com/office/powerpoint/2010/main" val="1586068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haltsplatzhalter 10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Language: German / English</a:t>
            </a:r>
          </a:p>
          <a:p>
            <a:r>
              <a:rPr lang="en-US" dirty="0"/>
              <a:t>Font Name: Arial</a:t>
            </a:r>
          </a:p>
          <a:p>
            <a:r>
              <a:rPr lang="en-US" dirty="0"/>
              <a:t>Font Size Header: 24 </a:t>
            </a:r>
            <a:r>
              <a:rPr lang="en-US" dirty="0" err="1"/>
              <a:t>pt</a:t>
            </a:r>
            <a:r>
              <a:rPr lang="en-US" dirty="0"/>
              <a:t>, bold</a:t>
            </a:r>
          </a:p>
          <a:p>
            <a:r>
              <a:rPr lang="en-US" dirty="0"/>
              <a:t>Font Size Text: min. 16 </a:t>
            </a:r>
            <a:r>
              <a:rPr lang="en-US" dirty="0" err="1"/>
              <a:t>pt</a:t>
            </a:r>
            <a:endParaRPr lang="en-US" dirty="0"/>
          </a:p>
          <a:p>
            <a:endParaRPr lang="en-US" dirty="0"/>
          </a:p>
          <a:p>
            <a:r>
              <a:rPr lang="en-US" dirty="0"/>
              <a:t>Recommended max. Number of Slides: 15</a:t>
            </a:r>
          </a:p>
          <a:p>
            <a:r>
              <a:rPr lang="en-US" dirty="0"/>
              <a:t>Lecture Time: 20 min. (+ 10 min. Discussion)</a:t>
            </a:r>
          </a:p>
          <a:p>
            <a:endParaRPr lang="en-US" dirty="0"/>
          </a:p>
          <a:p>
            <a:r>
              <a:rPr lang="en-US" dirty="0"/>
              <a:t>Please, use the slide template “</a:t>
            </a:r>
            <a:r>
              <a:rPr lang="en-US" dirty="0" err="1"/>
              <a:t>X_Inhalt</a:t>
            </a:r>
            <a:r>
              <a:rPr lang="en-US" dirty="0"/>
              <a:t>” for structuring your presentation</a:t>
            </a:r>
          </a:p>
          <a:p>
            <a:r>
              <a:rPr lang="en-US" dirty="0"/>
              <a:t>Please, make use of the function “View” – “Slide Master” to change metadata like name and company logo (make changes only on topmost slide)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Hinweise und Bedingungen</a:t>
            </a:r>
          </a:p>
        </p:txBody>
      </p:sp>
    </p:spTree>
    <p:extLst>
      <p:ext uri="{BB962C8B-B14F-4D97-AF65-F5344CB8AC3E}">
        <p14:creationId xmlns:p14="http://schemas.microsoft.com/office/powerpoint/2010/main" val="3085565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D1AB2DA-22CD-44B1-B3E8-769D4FBA17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327382E-DF9D-4DDA-AEBB-9080B1FF83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3CA90F0A-D598-4506-B914-90CD4C0E79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827CE053-30C6-432D-934C-B071629BFB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69F00C07-67E2-47FF-A71C-FE707600671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/>
              <a:t>Die Anzahl kann unter „Folien“ – „Layout“ angepasst werden!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90245BF8-EF69-4FBD-A7EE-674E9CA132C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F24733A9-7AD4-4C6F-8F8D-EA4084DC004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236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E58F2C7-6367-4C82-BC47-222748FFDE2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39578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MHK">
      <a:dk1>
        <a:srgbClr val="000000"/>
      </a:dk1>
      <a:lt1>
        <a:srgbClr val="FFFFFF"/>
      </a:lt1>
      <a:dk2>
        <a:srgbClr val="000000"/>
      </a:dk2>
      <a:lt2>
        <a:srgbClr val="D9D9D9"/>
      </a:lt2>
      <a:accent1>
        <a:srgbClr val="009682"/>
      </a:accent1>
      <a:accent2>
        <a:srgbClr val="F08A00"/>
      </a:accent2>
      <a:accent3>
        <a:srgbClr val="144A98"/>
      </a:accent3>
      <a:accent4>
        <a:srgbClr val="000000"/>
      </a:accent4>
      <a:accent5>
        <a:srgbClr val="AAC9C1"/>
      </a:accent5>
      <a:accent6>
        <a:srgbClr val="3F5A9A"/>
      </a:accent6>
      <a:hlink>
        <a:srgbClr val="808080"/>
      </a:hlink>
      <a:folHlink>
        <a:srgbClr val="7D92C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2" id="{E23DC2DB-85A0-4F34-B04D-865D550FA106}" vid="{296661E4-67E8-4E44-93C4-60DC5C6EC5BE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192</Words>
  <Application>Microsoft Office PowerPoint</Application>
  <PresentationFormat>Breitbild</PresentationFormat>
  <Paragraphs>23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9" baseType="lpstr">
      <vt:lpstr>Arial</vt:lpstr>
      <vt:lpstr>Arial Black</vt:lpstr>
      <vt:lpstr>Calibri</vt:lpstr>
      <vt:lpstr>Office</vt:lpstr>
      <vt:lpstr>PowerPoint-Präsentation</vt:lpstr>
      <vt:lpstr>Hinweise und Bedingungen</vt:lpstr>
      <vt:lpstr>Hinweise und Bedingungen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Wydra, Marco (FAST)</dc:creator>
  <cp:lastModifiedBy>Wydra, Marco (FAST)</cp:lastModifiedBy>
  <cp:revision>1</cp:revision>
  <cp:lastPrinted>2019-10-04T06:33:20Z</cp:lastPrinted>
  <dcterms:created xsi:type="dcterms:W3CDTF">2020-02-14T14:52:58Z</dcterms:created>
  <dcterms:modified xsi:type="dcterms:W3CDTF">2020-02-14T15:01:39Z</dcterms:modified>
</cp:coreProperties>
</file>